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97" autoAdjust="0"/>
  </p:normalViewPr>
  <p:slideViewPr>
    <p:cSldViewPr snapToGrid="0">
      <p:cViewPr varScale="1">
        <p:scale>
          <a:sx n="83" d="100"/>
          <a:sy n="83" d="100"/>
        </p:scale>
        <p:origin x="8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5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9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11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303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01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23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5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4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1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8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8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2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5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1B84-B0AC-4840-AFBF-58ED5FC93BC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1220FAE-7DEF-4566-BCE8-97AD33D5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fml-dev.org/download/sfml/2.5.1/" TargetMode="External"/><Relationship Id="rId2" Type="http://schemas.openxmlformats.org/officeDocument/2006/relationships/hyperlink" Target="https://sourceforge.net/projects/mingw-w64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5945"/>
            <a:ext cx="9424086" cy="208417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QUAN VỀ SFML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4453" y="1982117"/>
            <a:ext cx="5189839" cy="95055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 BÀY: LÊ THÀNH LONG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87" y="3274796"/>
            <a:ext cx="6277233" cy="21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877" y="601362"/>
            <a:ext cx="8907097" cy="12274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Thiết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kế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bàn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cờ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giành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cho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hai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người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6877" y="3410465"/>
            <a:ext cx="8915400" cy="1812324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Ý </a:t>
            </a:r>
            <a:r>
              <a:rPr lang="en-US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tưởng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Rất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đơn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tạo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một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bàn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cờ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quân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cờ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nhận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lệnh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điều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khiển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từ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người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dùng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di </a:t>
            </a:r>
            <a:r>
              <a:rPr lang="en-US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chuyển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quân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cờ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trên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bàn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cờ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0"/>
            <a:ext cx="8911687" cy="96382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Tạo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Class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Chess_Box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20" y="950846"/>
            <a:ext cx="7297670" cy="59071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37" y="1604736"/>
            <a:ext cx="7266871" cy="4146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68" y="2071192"/>
            <a:ext cx="9815428" cy="3398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47" y="1604736"/>
            <a:ext cx="9557008" cy="3887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19" y="1798111"/>
            <a:ext cx="10141627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8)">
                                      <p:cBhvr>
                                        <p:cTn id="4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8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023" y="0"/>
            <a:ext cx="8911687" cy="103796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Tạo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Class Units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14" y="897923"/>
            <a:ext cx="7558221" cy="578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27" y="1935890"/>
            <a:ext cx="9515007" cy="3237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55" y="897923"/>
            <a:ext cx="5174353" cy="572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89" y="2304752"/>
            <a:ext cx="9399081" cy="2499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47" y="1876903"/>
            <a:ext cx="8893865" cy="31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975" y="-253345"/>
            <a:ext cx="8911687" cy="128089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 CODE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bandicam 2020-02-14 04-47-51-07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975" y="1176455"/>
            <a:ext cx="9870642" cy="55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82" y="657308"/>
            <a:ext cx="81915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509" y="0"/>
            <a:ext cx="8534400" cy="150706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SFML </a:t>
            </a:r>
            <a:r>
              <a:rPr lang="en-US" sz="6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269" y="1507067"/>
            <a:ext cx="10090880" cy="486032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SFML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viết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tắt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Simple and Fast Multimedia Library.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Century Gothic (Body)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SFML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thư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viện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đa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phương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tiện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viết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từ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C++,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nó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gần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giống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SDL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nhưng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viết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theo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dạng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OOP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SFML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gồm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5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modules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: Audio, Graphics, Network, System, Window.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31" y="4006603"/>
            <a:ext cx="2536454" cy="28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319" y="0"/>
            <a:ext cx="8911687" cy="1280890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Download </a:t>
            </a:r>
            <a:r>
              <a:rPr lang="en-US" sz="60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0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Cài</a:t>
            </a:r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Đặt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1547" y="2570206"/>
            <a:ext cx="8915400" cy="3777622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Link download </a:t>
            </a:r>
            <a:r>
              <a:rPr lang="en-US" sz="2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MinGW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https://sourceforge.net/projects/mingw-w64</a:t>
            </a:r>
            <a:r>
              <a:rPr lang="en-US" sz="2800" u="sng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hlinkClick r:id="rId2"/>
              </a:rPr>
              <a:t>/</a:t>
            </a:r>
            <a:endParaRPr lang="en-US" sz="2800" u="sng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 u="sng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 u="sng" dirty="0" smtClean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Link download SFML</a:t>
            </a:r>
            <a:r>
              <a:rPr 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2800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https://www.sfml-dev.org/download/sfml/2.5.1/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435" y="4843848"/>
            <a:ext cx="10462055" cy="1598141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Trước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hết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ta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cần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cài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đặt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MinGW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cài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nó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vào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môi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trường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: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Century Gothic (Body)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Click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chuột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phải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vào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This PC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Chọn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Properties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Chọn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Advanced System Settings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Chọn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Enviroment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Variables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Chọn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Path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Cuối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cùng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chọn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Browse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để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thêm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MinGW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vào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môi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trường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Century Gothic (Body)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50" y="95334"/>
            <a:ext cx="9108197" cy="44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556" y="288324"/>
            <a:ext cx="9248563" cy="1935891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Tiếp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theo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ta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cần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add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thêm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các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thư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viện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của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SFML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vào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Project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của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mình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.</a:t>
            </a:r>
          </a:p>
          <a:p>
            <a:endParaRPr lang="en-US" sz="2600" dirty="0" smtClean="0">
              <a:solidFill>
                <a:schemeClr val="accent2">
                  <a:lumMod val="60000"/>
                  <a:lumOff val="40000"/>
                </a:schemeClr>
              </a:solidFill>
              <a:latin typeface="Century Gothic (Body)"/>
              <a:cs typeface="Calibri" panose="020F0502020204030204" pitchFamily="34" charset="0"/>
            </a:endParaRPr>
          </a:p>
          <a:p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Copy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tất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cả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các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file .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dll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từ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folder bin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của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SFML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sau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khi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giải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nén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file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đã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tải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về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vào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Project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của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 </a:t>
            </a:r>
            <a:r>
              <a:rPr lang="en-US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mình</a:t>
            </a:r>
            <a:r>
              <a:rPr lang="en-US" sz="2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 (Body)"/>
                <a:cs typeface="Calibri" panose="020F0502020204030204" pitchFamily="34" charset="0"/>
              </a:rPr>
              <a:t>.</a:t>
            </a:r>
            <a:endParaRPr lang="en-US" sz="2600" dirty="0" smtClean="0">
              <a:solidFill>
                <a:schemeClr val="accent2">
                  <a:lumMod val="60000"/>
                  <a:lumOff val="40000"/>
                </a:schemeClr>
              </a:solidFill>
              <a:latin typeface="Century Gothic (Body)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55" y="3161579"/>
            <a:ext cx="8622487" cy="3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596" y="-32951"/>
            <a:ext cx="8828431" cy="84222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Thư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CodeBlock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bandicam 2020-02-14 01-35-38-4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752" y="809274"/>
            <a:ext cx="9570117" cy="5657429"/>
          </a:xfrm>
        </p:spPr>
      </p:pic>
    </p:spTree>
    <p:extLst>
      <p:ext uri="{BB962C8B-B14F-4D97-AF65-F5344CB8AC3E}">
        <p14:creationId xmlns:p14="http://schemas.microsoft.com/office/powerpoint/2010/main" val="27244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260" y="0"/>
            <a:ext cx="8911687" cy="98030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Tạo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Template Project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bandicam 2020-02-14 02-58-54-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725" y="980303"/>
            <a:ext cx="10251531" cy="57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30" y="16476"/>
            <a:ext cx="9339953" cy="102973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 Little Bug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01" y="1280890"/>
            <a:ext cx="9879901" cy="5464768"/>
          </a:xfrm>
        </p:spPr>
      </p:pic>
    </p:spTree>
    <p:extLst>
      <p:ext uri="{BB962C8B-B14F-4D97-AF65-F5344CB8AC3E}">
        <p14:creationId xmlns:p14="http://schemas.microsoft.com/office/powerpoint/2010/main" val="21455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275" y="-57665"/>
            <a:ext cx="9516697" cy="84026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Hello World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34" y="782595"/>
            <a:ext cx="8113411" cy="6050468"/>
          </a:xfrm>
        </p:spPr>
      </p:pic>
      <p:pic>
        <p:nvPicPr>
          <p:cNvPr id="6" name="bandicam 2020-02-14 02-26-18-2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465" y="782595"/>
            <a:ext cx="10266176" cy="57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6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501</TotalTime>
  <Words>235</Words>
  <Application>Microsoft Office PowerPoint</Application>
  <PresentationFormat>Widescreen</PresentationFormat>
  <Paragraphs>30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Century Gothic (Body)</vt:lpstr>
      <vt:lpstr>Wingdings</vt:lpstr>
      <vt:lpstr>Wingdings 3</vt:lpstr>
      <vt:lpstr>Wisp</vt:lpstr>
      <vt:lpstr>TỔNG QUAN VỀ SFML</vt:lpstr>
      <vt:lpstr>SFML là gì?</vt:lpstr>
      <vt:lpstr>Download và Cài Đặt</vt:lpstr>
      <vt:lpstr>PowerPoint Presentation</vt:lpstr>
      <vt:lpstr>PowerPoint Presentation</vt:lpstr>
      <vt:lpstr>Liên Kết Thư Viện Vào CodeBlock</vt:lpstr>
      <vt:lpstr>Tạo Template Project</vt:lpstr>
      <vt:lpstr>A Little Bug</vt:lpstr>
      <vt:lpstr>Hello World</vt:lpstr>
      <vt:lpstr>Thiết kế bàn cờ giành cho hai người</vt:lpstr>
      <vt:lpstr>Tạo Class Chess_Box</vt:lpstr>
      <vt:lpstr>Tạo Class Units</vt:lpstr>
      <vt:lpstr>DEMO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SFML</dc:title>
  <dc:creator>Long Lê Thành</dc:creator>
  <cp:lastModifiedBy>Long Lê Thành</cp:lastModifiedBy>
  <cp:revision>31</cp:revision>
  <dcterms:created xsi:type="dcterms:W3CDTF">2020-02-13T10:39:02Z</dcterms:created>
  <dcterms:modified xsi:type="dcterms:W3CDTF">2020-02-13T22:04:07Z</dcterms:modified>
</cp:coreProperties>
</file>